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>
</file>

<file path=ppt/media/image3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0D4F1D7-32E7-963D-9740-0BA0B6B2D4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F25979DC-10B0-0CEF-ABA6-722EEBCA9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CF37A35-ABB2-2E02-FB74-2654CEE03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F34778D-AA0F-4093-B5F5-B6ACF6F87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B23E9BF-3436-0208-7F45-A6D9EF364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67895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E4BBEE9-D8CE-49DF-4A66-443AD8CA0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C6ED74B-24DC-4251-0B7D-BD14C11D09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6B74830-FFBD-D26D-981D-688B15AAA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34D37C5-D936-9978-A753-AF34C9758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78CBF06-B5E8-7DC5-2CAD-B81BDD941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69950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D5C68C66-BBAC-929D-E086-F8280C14A6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9434871-C0B7-E015-9751-080FCB53F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2C31D8C-14B8-FA40-4C86-D3C736383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9358201-35DC-68EA-E7BD-68FBB4559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0FA5CA1-0FCD-0EC2-7285-D055D03DF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00564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5B06922-81E0-4D05-81A3-B23D42994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C876346-C6D2-9B74-91F9-09A61AE6F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3EA1785-C9C8-6191-42D8-9A6F40F78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6134477-1FA6-7951-92E7-A44F0FD60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187D5E5-AC6C-4AD4-525C-4F055AE02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10608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8596400-C4F2-CD02-0A90-6284BACA8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44AFD24-C898-94A5-499C-4F680EC03B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565E9C1-EAB1-0F65-7537-E4005D291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F346313-84E8-53E4-873A-23DC9D807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E5B4206-764C-3694-4AD7-622F3984D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33581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E4BB2C2-99C2-204D-0BB5-9F73F4937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FE1F818-1A83-8EA1-228D-30AA803A9B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019F329E-47DB-7A1F-404E-35FD2BED0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4F5FD640-F780-3B77-2C9E-5F06514B7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02327F2-1C82-0AF5-7F1D-DB8F2553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E94BF77-6122-6A83-9AD5-8E224F7EB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48559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B63FFBE-FD64-A17D-2047-002700D53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9CD7879B-D0C3-9E58-3120-F1D8B34AE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32B647E1-3811-FCE7-EF60-92E7154046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F86AABAC-DF52-A36D-20B1-18E4537FBC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67793D96-CC1E-D807-9277-D282AD187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271BB809-D305-E9B8-0289-809C19681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6D1192D5-1056-AB4B-B788-439C5DDAB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0DFF6CCE-DC7D-B944-8A5B-112F69DC4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44630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E2DBB9E-C118-FF99-D67B-248EBB610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1FF323F4-5A91-E4FB-67AA-309E3BCA1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738B94CC-012C-84D3-4DCB-F7C4FCEB1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7AE38B97-2EE1-2BD4-3E0C-89A90D861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5672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A43A9588-26AD-BDB7-6406-0C7FD2FF2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DE19F424-8177-47D9-0191-73CD591F2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E2BFF779-B544-0518-787F-83674B9EA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79089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FE881BB-49F3-2A09-8C5D-00A2D28DD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8FE24D6-2147-5CC1-E5D2-FC9976617F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5298E7BB-3139-EB1B-21BD-EBCFAD0312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BA764CC4-8721-1511-6A3A-6B7C57861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421BBA0-142F-B5DB-B581-ADA7BCA5F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331B3FC-6AE2-A3F9-0C79-2E4B63729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04077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3ADAD91-4ED3-E188-4D4E-CD1A4B2A2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65A53CD3-423B-AABB-E08E-6922D982BF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017BB0D5-5639-6318-616D-BD0D21B283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A47F7AD-2B0A-6343-1D09-92D7643B4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62313497-56CA-6BA3-68C9-640733268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D1BB4A24-ADF8-7247-203A-BCFDD43C5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86644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8EF5FFD7-F4F4-F807-6FCA-B704ADCBC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34C169C-446E-4D7E-D73A-FFDBA8358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F0162DA-45C0-1762-13AC-BB16355FD0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120C2C-1548-42D3-A5CB-18F0082ADB1D}" type="datetimeFigureOut">
              <a:rPr lang="he-IL" smtClean="0"/>
              <a:t>כ"ג/תמוז/תשפ"ג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9A41A03-F13D-DAD6-1689-E2646BBF33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2D8494D-C7DE-3AE8-5725-1E2B93A11B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7981C7-A748-45A0-9BCF-281648C8CDD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3756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C44D27B-30A4-03DD-AB72-FD1CC6E253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Fit for figure 3J</a:t>
            </a:r>
            <a:endParaRPr lang="he-IL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A52404B-1F17-9353-5B28-318A53194D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Ori Hendler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92309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טקסט, צילום מסך, גופן, תרשים&#10;&#10;התיאור נוצר באופן אוטומטי">
            <a:extLst>
              <a:ext uri="{FF2B5EF4-FFF2-40B4-BE49-F238E27FC236}">
                <a16:creationId xmlns:a16="http://schemas.microsoft.com/office/drawing/2014/main" id="{3057BC79-7065-4EB1-0206-F6A058784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819150"/>
            <a:ext cx="57150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175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טקסט, קו, תרשים, עלילה&#10;&#10;התיאור נוצר באופן אוטומטי">
            <a:extLst>
              <a:ext uri="{FF2B5EF4-FFF2-40B4-BE49-F238E27FC236}">
                <a16:creationId xmlns:a16="http://schemas.microsoft.com/office/drawing/2014/main" id="{86E628FF-139F-E7DC-11FC-0C0B16E1C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575"/>
            <a:ext cx="12192000" cy="578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51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914AEBA7-2491-A32A-45A1-CBEA90A3B9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575"/>
            <a:ext cx="12192000" cy="578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132673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</Words>
  <Application>Microsoft Office PowerPoint</Application>
  <PresentationFormat>מסך רחב</PresentationFormat>
  <Paragraphs>2</Paragraphs>
  <Slides>4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ערכת נושא Office</vt:lpstr>
      <vt:lpstr>Fit for figure 3J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 for figure 3J</dc:title>
  <dc:creator>ori hendler</dc:creator>
  <cp:lastModifiedBy>ori hendler</cp:lastModifiedBy>
  <cp:revision>1</cp:revision>
  <dcterms:created xsi:type="dcterms:W3CDTF">2023-07-12T06:46:22Z</dcterms:created>
  <dcterms:modified xsi:type="dcterms:W3CDTF">2023-07-12T06:49:20Z</dcterms:modified>
</cp:coreProperties>
</file>

<file path=docProps/thumbnail.jpeg>
</file>